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45" autoAdjust="0"/>
    <p:restoredTop sz="94660"/>
  </p:normalViewPr>
  <p:slideViewPr>
    <p:cSldViewPr snapToGrid="0">
      <p:cViewPr varScale="1">
        <p:scale>
          <a:sx n="63" d="100"/>
          <a:sy n="63" d="100"/>
        </p:scale>
        <p:origin x="54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EA398-ECEB-4BE7-ACDE-419500BD5F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176662-B1A1-41D1-9E23-837355BAE7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CB394B-A0AD-416E-9CB6-AA371C493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CF694-E772-42F4-8CBE-C3FBC901CD53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4F4E05-2573-4820-BB71-2D790E523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62E541-099C-4583-A499-DA1F2E432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1D1B-FF4F-4E52-9555-B0D1FE05B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856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21FCC-19C3-4A73-B60E-C904E3B63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8D68B-98C5-456A-8BF0-8BA8337F66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0F26E-57E4-440D-AEAF-C180735CD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CF694-E772-42F4-8CBE-C3FBC901CD53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C37EB-C7C4-4D97-AF07-968858885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F87BBF-405F-41EB-B603-2A0FC015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1D1B-FF4F-4E52-9555-B0D1FE05B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741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78742-11AB-472B-96D7-88F073B7E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3D1A28-7457-4D05-9411-4BC1DC5FB9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4F833E-9E8C-481B-A7ED-BED0AADB4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CF694-E772-42F4-8CBE-C3FBC901CD53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670D98-726A-4421-A607-F86F88836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90D9FA-C3B0-4815-8A67-32E51CEC6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1D1B-FF4F-4E52-9555-B0D1FE05B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180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B5B92-F681-4465-B194-1EF9E2C67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4A0BB-6352-41BE-9CB4-99D99FE7C7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B4F90E-1643-4FB6-8880-57625B3205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0A6FD6-6AB4-4CF1-A774-7D5772978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CF694-E772-42F4-8CBE-C3FBC901CD53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E96ED9-3C1C-412A-8101-F6C167B26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D11536-A12B-457E-BF1E-C27D5F68A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1D1B-FF4F-4E52-9555-B0D1FE05B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56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1D5AF-34AA-4566-BAF1-D74EA635F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99004E-02BB-4EB5-8952-1D6DFDF80E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E9C297-AC13-43A9-9155-7AE18FF827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041CB3-B531-47E5-A689-906413F35E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0BA0F4-3A34-4F17-A2F4-E6F3997AE0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533F75-F66E-4B52-840E-338D2A2F1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CF694-E772-42F4-8CBE-C3FBC901CD53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2E8ED0-4B30-4616-AD89-7CA365E26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8E0FA7-DBE8-45E0-AFC3-5F8014DD1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1D1B-FF4F-4E52-9555-B0D1FE05B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281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3E129-C985-4728-9F83-D4C01441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725633-1E63-4151-9663-61A88A415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CF694-E772-42F4-8CBE-C3FBC901CD53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8BEA4A-B1C5-4A4F-BDC2-640BCED6F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F6D473-4A8F-4DD3-B5A7-05D1490C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1D1B-FF4F-4E52-9555-B0D1FE05B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642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732FC6-122A-4A90-8EB4-3A33CBA08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CF694-E772-42F4-8CBE-C3FBC901CD53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435C70-09DB-409E-B3D5-77D65FA1C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BE6CDF-17B1-4A42-AE0F-F8BD47EB9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1D1B-FF4F-4E52-9555-B0D1FE05B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162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9349F-FF9E-4CEB-BD11-5A36B9162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6BEB62-A850-4AF9-B6D5-3427FC986F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ED6ACD-FA74-4271-B3EC-499EB139B5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A30209-3F93-455B-AFBC-F43297054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CF694-E772-42F4-8CBE-C3FBC901CD53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86689F-71EB-49B5-825C-CCECC858E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6394C0-B405-4FB6-93DA-9A6EFD914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1D1B-FF4F-4E52-9555-B0D1FE05B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359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65010-DAD3-4652-8966-4360B8DF8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BBC437-2364-42F6-9905-777BF649AA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521D60-4322-4E18-8773-CF0677C631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5FA3-7409-4652-B784-2959B7141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CF694-E772-42F4-8CBE-C3FBC901CD53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3504ED-6C35-4048-A36D-4AE284B99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998C7D-D41F-4389-B402-7F570077E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1D1B-FF4F-4E52-9555-B0D1FE05B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232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F63EB-4EB7-4BB7-9C16-CA1360FC4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1C633D-DA6C-4A1D-BBC4-5FE9EBB27D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D457B2-D3DE-4269-A84A-2537D80D8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CF694-E772-42F4-8CBE-C3FBC901CD53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1E97F2-ACDD-4F3B-BA29-00181E18C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0A8AB0-3855-49CE-9720-984816B5C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1D1B-FF4F-4E52-9555-B0D1FE05B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242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A40887-8164-43F1-A4F8-47BDFF3B9F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6B7486-CDBD-497E-8D34-8CE5D1D4D6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8C2509-BF27-4B89-B456-B45899F4B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CF694-E772-42F4-8CBE-C3FBC901CD53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8817F-25BF-4D38-A84A-232B674F0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114F0D-913B-4D7B-96CF-80ECE6505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1D1B-FF4F-4E52-9555-B0D1FE05B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463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D4AE90-E6F9-4178-AE61-562034BCD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3799A1-E34C-4F34-BD1E-A02EBFD4C6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F26C68-44FB-4EF9-BDCC-A99696A5DD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6CF694-E772-42F4-8CBE-C3FBC901CD53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27D404-C6D4-498C-983D-016C55CD5A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15DAAC-DACF-4A07-87FA-331534D947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A11D1B-FF4F-4E52-9555-B0D1FE05B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665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2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35DFE33D-4AED-4503-827D-E6A00B5DAD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933" y="1083283"/>
            <a:ext cx="2452925" cy="981170"/>
          </a:xfrm>
          <a:prstGeom prst="rect">
            <a:avLst/>
          </a:prstGeom>
        </p:spPr>
      </p:pic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83E8BEB8-F130-4A0B-8C6C-1D2B378AC5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0682" y="4175457"/>
            <a:ext cx="2971800" cy="991563"/>
          </a:xfrm>
          <a:prstGeom prst="rect">
            <a:avLst/>
          </a:prstGeom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459ADEA7-E900-4A9B-A1B8-D41267DE4F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02" y="3991320"/>
            <a:ext cx="2926080" cy="1077745"/>
          </a:xfrm>
          <a:prstGeom prst="rect">
            <a:avLst/>
          </a:prstGeom>
        </p:spPr>
      </p:pic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31A36071-892F-420A-A313-1802389267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5852" y="5437235"/>
            <a:ext cx="3988494" cy="76162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CC1452B-523A-4399-AE22-9AEF8AA31A07}"/>
              </a:ext>
            </a:extLst>
          </p:cNvPr>
          <p:cNvSpPr txBox="1"/>
          <p:nvPr/>
        </p:nvSpPr>
        <p:spPr>
          <a:xfrm>
            <a:off x="3106756" y="407624"/>
            <a:ext cx="6095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Amasis MT Pro Black" panose="02040A04050005020304" pitchFamily="18" charset="0"/>
              </a:rPr>
              <a:t>APPROVED MFIs as at March 31, 2021</a:t>
            </a:r>
          </a:p>
        </p:txBody>
      </p:sp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4052D1C3-636F-4D28-B139-337496806E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696" y="1115959"/>
            <a:ext cx="3048424" cy="915818"/>
          </a:xfrm>
          <a:prstGeom prst="rect">
            <a:avLst/>
          </a:prstGeom>
        </p:spPr>
      </p:pic>
      <p:pic>
        <p:nvPicPr>
          <p:cNvPr id="21" name="Picture 20" descr="Logo, company name&#10;&#10;Description automatically generated">
            <a:extLst>
              <a:ext uri="{FF2B5EF4-FFF2-40B4-BE49-F238E27FC236}">
                <a16:creationId xmlns:a16="http://schemas.microsoft.com/office/drawing/2014/main" id="{FAD2FE3B-B626-43E6-906F-77037BE345E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4" t="3665" r="21748" b="17199"/>
          <a:stretch/>
        </p:blipFill>
        <p:spPr>
          <a:xfrm>
            <a:off x="788933" y="5110656"/>
            <a:ext cx="2045894" cy="1342294"/>
          </a:xfrm>
          <a:prstGeom prst="rect">
            <a:avLst/>
          </a:prstGeom>
        </p:spPr>
      </p:pic>
      <p:pic>
        <p:nvPicPr>
          <p:cNvPr id="23" name="Picture 2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6393F912-BCCF-4DAC-973B-3DCE5B91EAD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19"/>
          <a:stretch/>
        </p:blipFill>
        <p:spPr>
          <a:xfrm>
            <a:off x="7975600" y="2692434"/>
            <a:ext cx="3256882" cy="1224532"/>
          </a:xfrm>
          <a:prstGeom prst="rect">
            <a:avLst/>
          </a:prstGeom>
        </p:spPr>
      </p:pic>
      <p:pic>
        <p:nvPicPr>
          <p:cNvPr id="25" name="Picture 24" descr="Logo, company name&#10;&#10;Description automatically generated">
            <a:extLst>
              <a:ext uri="{FF2B5EF4-FFF2-40B4-BE49-F238E27FC236}">
                <a16:creationId xmlns:a16="http://schemas.microsoft.com/office/drawing/2014/main" id="{AA04DD78-53D8-4F15-90C2-8EF59B5797F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0682" y="924954"/>
            <a:ext cx="2452925" cy="1619482"/>
          </a:xfrm>
          <a:prstGeom prst="rect">
            <a:avLst/>
          </a:prstGeom>
        </p:spPr>
      </p:pic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E2E21E7C-27FB-47CD-A88E-8E187014C5D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985" y="3936527"/>
            <a:ext cx="2783844" cy="667688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5E68BD30-3EE6-4EB1-9E66-98F5F84BD03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876" y="2255621"/>
            <a:ext cx="1825799" cy="1526248"/>
          </a:xfrm>
          <a:prstGeom prst="rect">
            <a:avLst/>
          </a:prstGeom>
        </p:spPr>
      </p:pic>
      <p:pic>
        <p:nvPicPr>
          <p:cNvPr id="5" name="Picture 4" descr="Text, logo&#10;&#10;Description automatically generated">
            <a:extLst>
              <a:ext uri="{FF2B5EF4-FFF2-40B4-BE49-F238E27FC236}">
                <a16:creationId xmlns:a16="http://schemas.microsoft.com/office/drawing/2014/main" id="{DD2565D5-434C-4305-816E-7B2FB8FCF7BD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" t="28066" b="23880"/>
          <a:stretch/>
        </p:blipFill>
        <p:spPr>
          <a:xfrm>
            <a:off x="3819757" y="4913531"/>
            <a:ext cx="3170301" cy="1526249"/>
          </a:xfrm>
          <a:prstGeom prst="rect">
            <a:avLst/>
          </a:prstGeom>
        </p:spPr>
      </p:pic>
      <p:pic>
        <p:nvPicPr>
          <p:cNvPr id="7" name="Picture 6" descr="Text, letter&#10;&#10;Description automatically generated">
            <a:extLst>
              <a:ext uri="{FF2B5EF4-FFF2-40B4-BE49-F238E27FC236}">
                <a16:creationId xmlns:a16="http://schemas.microsoft.com/office/drawing/2014/main" id="{8DA64438-5FCA-4CCF-87F2-E2245D026B5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59" y="2310052"/>
            <a:ext cx="2783845" cy="1106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9783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1181</TotalTime>
  <Words>8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Amasis MT Pro Black</vt:lpstr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Sophia Bryan</dc:creator>
  <cp:lastModifiedBy>Sophia Bryan</cp:lastModifiedBy>
  <cp:revision>16</cp:revision>
  <dcterms:created xsi:type="dcterms:W3CDTF">2021-06-07T17:14:36Z</dcterms:created>
  <dcterms:modified xsi:type="dcterms:W3CDTF">2021-07-01T14:42:35Z</dcterms:modified>
</cp:coreProperties>
</file>